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216BF-8435-4379-A8B0-22A9B6D447DC}">
  <a:tblStyle styleId="{D73216BF-8435-4379-A8B0-22A9B6D447DC}"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F3E6E4-3D73-4941-B72E-84A0143E160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6.jpg"/><Relationship Id="rId5" Type="http://schemas.openxmlformats.org/officeDocument/2006/relationships/image" Target="../media/image70.png"/><Relationship Id="rId6"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plataforma.coderhouse.com/video-tutoriales" TargetMode="External"/><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codepen.io/anon/pen/BYyGKd/" TargetMode="External"/><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5.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61.gif"/><Relationship Id="rId5" Type="http://schemas.openxmlformats.org/officeDocument/2006/relationships/image" Target="../media/image34.png"/><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getbootstrap.com/css/#type" TargetMode="External"/><Relationship Id="rId5" Type="http://schemas.openxmlformats.org/officeDocument/2006/relationships/image" Target="../media/image37.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39.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49.png"/><Relationship Id="rId5" Type="http://schemas.openxmlformats.org/officeDocument/2006/relationships/image" Target="../media/image63.png"/><Relationship Id="rId6"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59.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2.png"/><Relationship Id="rId5" Type="http://schemas.openxmlformats.org/officeDocument/2006/relationships/image" Target="../media/image77.png"/><Relationship Id="rId6"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{D73216BF-8435-4379-A8B0-22A9B6D447DC}</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{53F3E6E4-3D73-4941-B72E-84A0143E1604}</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{53F3E6E4-3D73-4941-B72E-84A0143E1604}</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